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63" r:id="rId4"/>
    <p:sldId id="264" r:id="rId5"/>
    <p:sldId id="260" r:id="rId6"/>
    <p:sldId id="265" r:id="rId7"/>
    <p:sldId id="261" r:id="rId8"/>
    <p:sldId id="259" r:id="rId9"/>
    <p:sldId id="262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105"/>
  </p:normalViewPr>
  <p:slideViewPr>
    <p:cSldViewPr snapToGrid="0" snapToObjects="1">
      <p:cViewPr varScale="1">
        <p:scale>
          <a:sx n="60" d="100"/>
          <a:sy n="60" d="100"/>
        </p:scale>
        <p:origin x="19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7/30/16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41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7/30/16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85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7/30/16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713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7/30/16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292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7/30/16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68437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7/30/16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583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7/30/16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10806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7/30/16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4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7/30/16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8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7/30/16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88200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7/30/16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08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7/30/16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2200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ka.ms/voodoo" TargetMode="External"/><Relationship Id="rId3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ohnny-five.io/" TargetMode="Externa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/" TargetMode="External"/><Relationship Id="rId3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uild.particle.io/" TargetMode="External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ka.ms/p-setu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International </a:t>
            </a:r>
            <a:r>
              <a:rPr lang="en-US" dirty="0" err="1" smtClean="0"/>
              <a:t>NodeBots</a:t>
            </a:r>
            <a:r>
              <a:rPr lang="en-US" dirty="0" smtClean="0"/>
              <a:t> Day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Presented to You By Microsoft &amp; Table </a:t>
            </a:r>
            <a:r>
              <a:rPr lang="en-US" dirty="0" smtClean="0"/>
              <a:t>XI &amp; Chicago node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553630" y="243236"/>
            <a:ext cx="238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http://</a:t>
            </a:r>
            <a:r>
              <a:rPr lang="en-US" dirty="0" err="1" smtClean="0"/>
              <a:t>aka.ms</a:t>
            </a:r>
            <a:r>
              <a:rPr lang="en-US" dirty="0" smtClean="0"/>
              <a:t>/</a:t>
            </a:r>
            <a:r>
              <a:rPr lang="en-US" dirty="0" err="1" smtClean="0"/>
              <a:t>nodechi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81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</a:t>
            </a:r>
            <a:r>
              <a:rPr lang="en-US" dirty="0" err="1" smtClean="0"/>
              <a:t>voodoospark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989293"/>
          </a:xfrm>
        </p:spPr>
        <p:txBody>
          <a:bodyPr>
            <a:normAutofit/>
          </a:bodyPr>
          <a:lstStyle/>
          <a:p>
            <a:r>
              <a:rPr lang="en-US" sz="3000" dirty="0" smtClean="0"/>
              <a:t>In the build portal click Create New App</a:t>
            </a:r>
          </a:p>
          <a:p>
            <a:pPr lvl="1"/>
            <a:r>
              <a:rPr lang="en-US" sz="3000" dirty="0" smtClean="0"/>
              <a:t> Named </a:t>
            </a:r>
            <a:r>
              <a:rPr lang="en-US" sz="3000" dirty="0" err="1" smtClean="0"/>
              <a:t>VoodooSparkCPP</a:t>
            </a:r>
            <a:endParaRPr lang="en-US" sz="3000" dirty="0" smtClean="0"/>
          </a:p>
          <a:p>
            <a:r>
              <a:rPr lang="en-US" sz="3000" dirty="0" smtClean="0"/>
              <a:t>Head to </a:t>
            </a:r>
            <a:r>
              <a:rPr lang="en-US" sz="3000" dirty="0" smtClean="0">
                <a:hlinkClick r:id="rId2"/>
              </a:rPr>
              <a:t>http://aka.ms/voodoo</a:t>
            </a:r>
            <a:r>
              <a:rPr lang="en-US" sz="3000" dirty="0" smtClean="0"/>
              <a:t> and copy all the contents into the .</a:t>
            </a:r>
            <a:r>
              <a:rPr lang="en-US" sz="3000" dirty="0" err="1" smtClean="0"/>
              <a:t>ino</a:t>
            </a:r>
            <a:r>
              <a:rPr lang="en-US" sz="3000" dirty="0" smtClean="0"/>
              <a:t> file</a:t>
            </a:r>
          </a:p>
          <a:p>
            <a:r>
              <a:rPr lang="en-US" sz="3000" dirty="0" smtClean="0"/>
              <a:t>Verify and Flash!</a:t>
            </a:r>
            <a:endParaRPr lang="en-US" sz="3000" dirty="0" smtClean="0"/>
          </a:p>
          <a:p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860" y="4021137"/>
            <a:ext cx="2405140" cy="28368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53630" y="243236"/>
            <a:ext cx="238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http://</a:t>
            </a:r>
            <a:r>
              <a:rPr lang="en-US" dirty="0" err="1" smtClean="0"/>
              <a:t>aka.ms</a:t>
            </a:r>
            <a:r>
              <a:rPr lang="en-US" dirty="0" smtClean="0"/>
              <a:t>/</a:t>
            </a:r>
            <a:r>
              <a:rPr lang="en-US" smtClean="0"/>
              <a:t>nodechi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424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989293"/>
          </a:xfrm>
        </p:spPr>
        <p:txBody>
          <a:bodyPr>
            <a:normAutofit/>
          </a:bodyPr>
          <a:lstStyle/>
          <a:p>
            <a:r>
              <a:rPr lang="en-US" sz="3000" dirty="0" smtClean="0"/>
              <a:t>Create a directory and open up an </a:t>
            </a:r>
            <a:r>
              <a:rPr lang="en-US" sz="3000" dirty="0" err="1" smtClean="0"/>
              <a:t>index.js</a:t>
            </a:r>
            <a:r>
              <a:rPr lang="en-US" sz="3000" dirty="0" smtClean="0"/>
              <a:t> file</a:t>
            </a:r>
          </a:p>
          <a:p>
            <a:endParaRPr lang="en-US" sz="3000" dirty="0" smtClean="0"/>
          </a:p>
          <a:p>
            <a:endParaRPr lang="en-US" sz="3000" dirty="0"/>
          </a:p>
          <a:p>
            <a:r>
              <a:rPr lang="en-US" sz="3000" dirty="0" smtClean="0"/>
              <a:t>Settings </a:t>
            </a:r>
            <a:r>
              <a:rPr lang="en-US" sz="3000" dirty="0" smtClean="0">
                <a:sym typeface="Wingdings"/>
              </a:rPr>
              <a:t> Access Token</a:t>
            </a:r>
            <a:endParaRPr lang="en-US" sz="3000" dirty="0" smtClean="0"/>
          </a:p>
          <a:p>
            <a:r>
              <a:rPr lang="en-US" sz="3000" dirty="0" smtClean="0"/>
              <a:t>Dashboard </a:t>
            </a:r>
            <a:r>
              <a:rPr lang="en-US" sz="3000" dirty="0" smtClean="0">
                <a:sym typeface="Wingdings"/>
              </a:rPr>
              <a:t> </a:t>
            </a:r>
            <a:r>
              <a:rPr lang="en-US" sz="3000" dirty="0" err="1" smtClean="0">
                <a:sym typeface="Wingdings"/>
              </a:rPr>
              <a:t>DeviceID</a:t>
            </a:r>
            <a:endParaRPr lang="en-US" sz="3000" dirty="0" smtClean="0"/>
          </a:p>
          <a:p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860" y="4021137"/>
            <a:ext cx="2405140" cy="28368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53630" y="243236"/>
            <a:ext cx="238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http://</a:t>
            </a:r>
            <a:r>
              <a:rPr lang="en-US" dirty="0" err="1" smtClean="0"/>
              <a:t>aka.ms</a:t>
            </a:r>
            <a:r>
              <a:rPr lang="en-US" dirty="0" smtClean="0"/>
              <a:t>/</a:t>
            </a:r>
            <a:r>
              <a:rPr lang="en-US" smtClean="0"/>
              <a:t>nodechi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807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nodeBot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373522"/>
          </a:xfrm>
        </p:spPr>
        <p:txBody>
          <a:bodyPr>
            <a:normAutofit/>
          </a:bodyPr>
          <a:lstStyle/>
          <a:p>
            <a:r>
              <a:rPr lang="en-US" sz="3000" dirty="0" smtClean="0"/>
              <a:t>A </a:t>
            </a:r>
            <a:r>
              <a:rPr lang="en-US" sz="3000" dirty="0" err="1" smtClean="0"/>
              <a:t>NodeBot</a:t>
            </a:r>
            <a:r>
              <a:rPr lang="en-US" sz="3000" dirty="0" smtClean="0"/>
              <a:t> is any robotic system/hardware/microprocessor/microcontroller built using </a:t>
            </a:r>
            <a:r>
              <a:rPr lang="en-US" sz="3000" dirty="0" err="1" smtClean="0"/>
              <a:t>Node.js</a:t>
            </a:r>
            <a:r>
              <a:rPr lang="en-US" sz="3000" dirty="0" smtClean="0"/>
              <a:t>.</a:t>
            </a:r>
            <a:endParaRPr lang="en-US" sz="3000" dirty="0" smtClean="0"/>
          </a:p>
          <a:p>
            <a:r>
              <a:rPr lang="en-US" sz="3000" dirty="0" smtClean="0"/>
              <a:t>It </a:t>
            </a:r>
            <a:r>
              <a:rPr lang="en-US" sz="3000" dirty="0"/>
              <a:t>can’t be a robot if it </a:t>
            </a:r>
            <a:r>
              <a:rPr lang="en-US" sz="3000" dirty="0" err="1"/>
              <a:t>doesn</a:t>
            </a:r>
            <a:r>
              <a:rPr lang="uk-UA" sz="3000" dirty="0"/>
              <a:t>’</a:t>
            </a:r>
            <a:r>
              <a:rPr lang="en-US" sz="3000" dirty="0"/>
              <a:t>t move</a:t>
            </a:r>
            <a:r>
              <a:rPr lang="is-IS" sz="3000" dirty="0" smtClean="0"/>
              <a:t>… right?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860" y="4021137"/>
            <a:ext cx="2405140" cy="28368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53630" y="243236"/>
            <a:ext cx="238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http://</a:t>
            </a:r>
            <a:r>
              <a:rPr lang="en-US" dirty="0" err="1" smtClean="0"/>
              <a:t>aka.ms</a:t>
            </a:r>
            <a:r>
              <a:rPr lang="en-US" dirty="0" smtClean="0"/>
              <a:t>/</a:t>
            </a:r>
            <a:r>
              <a:rPr lang="en-US" smtClean="0"/>
              <a:t>nodechi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562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Johnny-Five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is-IS" sz="3000" b="1" i="1" dirty="0" smtClean="0"/>
              <a:t>“…. the</a:t>
            </a:r>
            <a:r>
              <a:rPr lang="en-US" sz="3000" i="1" dirty="0"/>
              <a:t> </a:t>
            </a:r>
            <a:r>
              <a:rPr lang="en-US" sz="3000" i="1" dirty="0" smtClean="0"/>
              <a:t>JavaScript </a:t>
            </a:r>
            <a:r>
              <a:rPr lang="en-US" sz="3000" i="1" dirty="0"/>
              <a:t>Robotics &amp; IoT </a:t>
            </a:r>
            <a:r>
              <a:rPr lang="en-US" sz="3000" i="1" dirty="0" smtClean="0"/>
              <a:t>Platform”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sz="3000" dirty="0" smtClean="0">
                <a:hlinkClick r:id="rId2"/>
              </a:rPr>
              <a:t>http://johnny-five.io</a:t>
            </a:r>
            <a:r>
              <a:rPr lang="en-US" sz="3000" dirty="0" smtClean="0"/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sz="3000" dirty="0" smtClean="0"/>
              <a:t>Which hardware?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sz="3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860" y="4021137"/>
            <a:ext cx="2405140" cy="28368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53630" y="243236"/>
            <a:ext cx="238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http://</a:t>
            </a:r>
            <a:r>
              <a:rPr lang="en-US" dirty="0" err="1" smtClean="0"/>
              <a:t>aka.ms</a:t>
            </a:r>
            <a:r>
              <a:rPr lang="en-US" dirty="0" smtClean="0"/>
              <a:t>/</a:t>
            </a:r>
            <a:r>
              <a:rPr lang="en-US" smtClean="0"/>
              <a:t>nodechi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318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860" y="4021137"/>
            <a:ext cx="2405140" cy="2836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VoodooSpark</a:t>
            </a:r>
            <a:r>
              <a:rPr lang="en-US" dirty="0" smtClean="0"/>
              <a:t> &amp; </a:t>
            </a:r>
            <a:r>
              <a:rPr lang="en-US" dirty="0" err="1" smtClean="0"/>
              <a:t>Particle.IO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7773182" cy="3593591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3000" i="1" dirty="0" smtClean="0"/>
              <a:t>“</a:t>
            </a:r>
            <a:r>
              <a:rPr lang="en-US" sz="3000" i="1" dirty="0" err="1" smtClean="0"/>
              <a:t>VoodooSpark</a:t>
            </a:r>
            <a:r>
              <a:rPr lang="en-US" sz="3000" i="1" dirty="0" smtClean="0"/>
              <a:t> </a:t>
            </a:r>
            <a:r>
              <a:rPr lang="en-US" sz="3000" i="1" dirty="0"/>
              <a:t>is a customized firmware build for Particle's Spark Core and Photon devices </a:t>
            </a:r>
            <a:endParaRPr lang="en-US" sz="3000" i="1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3000" i="1" dirty="0" smtClean="0"/>
              <a:t>Johnny-</a:t>
            </a:r>
            <a:r>
              <a:rPr lang="en-US" sz="3000" i="1" dirty="0" err="1" smtClean="0"/>
              <a:t>five.io</a:t>
            </a:r>
            <a:r>
              <a:rPr lang="en-US" sz="3000" i="1" dirty="0" smtClean="0"/>
              <a:t>”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sz="3000" i="1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3000" i="1" dirty="0" smtClean="0"/>
              <a:t>“Particle-</a:t>
            </a:r>
            <a:r>
              <a:rPr lang="en-US" sz="3000" i="1" dirty="0" err="1" smtClean="0"/>
              <a:t>io</a:t>
            </a:r>
            <a:r>
              <a:rPr lang="en-US" sz="3000" i="1" dirty="0" smtClean="0"/>
              <a:t> </a:t>
            </a:r>
            <a:r>
              <a:rPr lang="en-US" sz="3000" i="1" dirty="0"/>
              <a:t>is a </a:t>
            </a:r>
            <a:r>
              <a:rPr lang="en-US" sz="3000" i="1" dirty="0" err="1"/>
              <a:t>Firmata</a:t>
            </a:r>
            <a:r>
              <a:rPr lang="en-US" sz="3000" i="1" dirty="0"/>
              <a:t>-compatibility IO class for writing node programs that interact with </a:t>
            </a:r>
            <a:r>
              <a:rPr lang="en-US" sz="3000" i="1" u="sng" dirty="0"/>
              <a:t>Particle </a:t>
            </a:r>
            <a:r>
              <a:rPr lang="en-US" sz="3000" i="1" u="sng" dirty="0" smtClean="0"/>
              <a:t>devices”</a:t>
            </a:r>
            <a:endParaRPr lang="en-US" sz="3000" i="1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sz="30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sz="3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553630" y="243236"/>
            <a:ext cx="238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http://</a:t>
            </a:r>
            <a:r>
              <a:rPr lang="en-US" dirty="0" err="1" smtClean="0"/>
              <a:t>aka.ms</a:t>
            </a:r>
            <a:r>
              <a:rPr lang="en-US" dirty="0" smtClean="0"/>
              <a:t>/</a:t>
            </a:r>
            <a:r>
              <a:rPr lang="en-US" smtClean="0"/>
              <a:t>nodechi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785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doing today?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043952"/>
            <a:ext cx="10178322" cy="5325036"/>
          </a:xfrm>
        </p:spPr>
        <p:txBody>
          <a:bodyPr>
            <a:normAutofit/>
          </a:bodyPr>
          <a:lstStyle/>
          <a:p>
            <a:r>
              <a:rPr lang="en-US" sz="3000" dirty="0"/>
              <a:t>10 AM to 11 AM: Introduction  to </a:t>
            </a:r>
            <a:r>
              <a:rPr lang="en-US" sz="3000" dirty="0" err="1" smtClean="0"/>
              <a:t>NodeBots</a:t>
            </a:r>
            <a:endParaRPr lang="en-US" sz="3000" dirty="0"/>
          </a:p>
          <a:p>
            <a:pPr lvl="1"/>
            <a:r>
              <a:rPr lang="en-US" sz="3000" dirty="0" smtClean="0"/>
              <a:t>Setting </a:t>
            </a:r>
            <a:r>
              <a:rPr lang="en-US" sz="3000" dirty="0"/>
              <a:t>particle up</a:t>
            </a:r>
          </a:p>
          <a:p>
            <a:pPr lvl="1"/>
            <a:r>
              <a:rPr lang="en-US" sz="3000" dirty="0" smtClean="0"/>
              <a:t>Flash </a:t>
            </a:r>
            <a:r>
              <a:rPr lang="en-US" sz="3000" dirty="0" err="1"/>
              <a:t>voodospark</a:t>
            </a:r>
            <a:endParaRPr lang="en-US" sz="3000" dirty="0"/>
          </a:p>
          <a:p>
            <a:pPr lvl="1"/>
            <a:r>
              <a:rPr lang="en-US" sz="3000" dirty="0" smtClean="0"/>
              <a:t>Hello </a:t>
            </a:r>
            <a:r>
              <a:rPr lang="en-US" sz="3000" dirty="0"/>
              <a:t>World                            </a:t>
            </a:r>
          </a:p>
          <a:p>
            <a:r>
              <a:rPr lang="en-US" sz="3000" dirty="0"/>
              <a:t>11 AM to 12 PM: Workshop One (Rachel </a:t>
            </a:r>
            <a:r>
              <a:rPr lang="en-US" sz="3000" dirty="0" smtClean="0"/>
              <a:t>Weil)</a:t>
            </a:r>
          </a:p>
          <a:p>
            <a:pPr lvl="1"/>
            <a:r>
              <a:rPr lang="en-US" sz="3000" dirty="0" smtClean="0"/>
              <a:t>Hardware </a:t>
            </a:r>
            <a:r>
              <a:rPr lang="en-US" sz="3000" dirty="0"/>
              <a:t>and </a:t>
            </a:r>
            <a:r>
              <a:rPr lang="en-US" sz="3000" dirty="0" err="1"/>
              <a:t>Node.js</a:t>
            </a:r>
            <a:r>
              <a:rPr lang="en-US" sz="3000" dirty="0"/>
              <a:t> App (free trial with Azure</a:t>
            </a:r>
            <a:r>
              <a:rPr lang="en-US" sz="3000" dirty="0" smtClean="0"/>
              <a:t>)</a:t>
            </a:r>
          </a:p>
          <a:p>
            <a:r>
              <a:rPr lang="en-US" sz="3000" dirty="0"/>
              <a:t>12 PM to 1PM:  Lunch</a:t>
            </a:r>
          </a:p>
          <a:p>
            <a:endParaRPr lang="en-US" sz="30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860" y="4021137"/>
            <a:ext cx="2405140" cy="28368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53630" y="243236"/>
            <a:ext cx="238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http://</a:t>
            </a:r>
            <a:r>
              <a:rPr lang="en-US" dirty="0" err="1" smtClean="0"/>
              <a:t>aka.ms</a:t>
            </a:r>
            <a:r>
              <a:rPr lang="en-US" dirty="0" smtClean="0"/>
              <a:t>/</a:t>
            </a:r>
            <a:r>
              <a:rPr lang="en-US" smtClean="0"/>
              <a:t>nodechi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956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doing today?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008094"/>
            <a:ext cx="10178322" cy="5325036"/>
          </a:xfrm>
        </p:spPr>
        <p:txBody>
          <a:bodyPr>
            <a:normAutofit/>
          </a:bodyPr>
          <a:lstStyle/>
          <a:p>
            <a:r>
              <a:rPr lang="en-US" sz="3000" dirty="0" smtClean="0"/>
              <a:t>1PM </a:t>
            </a:r>
            <a:r>
              <a:rPr lang="en-US" sz="3000" dirty="0"/>
              <a:t>to 1:45PM: Workshop Two </a:t>
            </a:r>
            <a:r>
              <a:rPr lang="en-US" sz="3000" dirty="0" smtClean="0"/>
              <a:t>(Jason Huggins)</a:t>
            </a:r>
          </a:p>
          <a:p>
            <a:pPr lvl="1"/>
            <a:r>
              <a:rPr lang="en-US" sz="3000" dirty="0" smtClean="0"/>
              <a:t>Get </a:t>
            </a:r>
            <a:r>
              <a:rPr lang="en-US" sz="3000" dirty="0"/>
              <a:t>Started with </a:t>
            </a:r>
            <a:r>
              <a:rPr lang="en-US" sz="3000" dirty="0" smtClean="0"/>
              <a:t>Weather shield</a:t>
            </a:r>
            <a:endParaRPr lang="en-US" sz="3000" dirty="0"/>
          </a:p>
          <a:p>
            <a:r>
              <a:rPr lang="en-US" sz="3000" dirty="0"/>
              <a:t>1:45PM to 4 PM: build build build (*snacks </a:t>
            </a:r>
            <a:r>
              <a:rPr lang="en-US" sz="3000" dirty="0" smtClean="0"/>
              <a:t>at </a:t>
            </a:r>
            <a:r>
              <a:rPr lang="en-US" sz="3000" dirty="0"/>
              <a:t>3:30*)</a:t>
            </a:r>
          </a:p>
          <a:p>
            <a:r>
              <a:rPr lang="en-US" sz="3000" dirty="0"/>
              <a:t>4 PM to 4:30PM: Demos</a:t>
            </a:r>
          </a:p>
          <a:p>
            <a:r>
              <a:rPr lang="en-US" sz="3000" dirty="0"/>
              <a:t>4:30PM to 5PM:  </a:t>
            </a:r>
            <a:r>
              <a:rPr lang="en-US" sz="3000" dirty="0" smtClean="0"/>
              <a:t>Weather Man Competition</a:t>
            </a:r>
            <a:endParaRPr lang="en-US" sz="3000" dirty="0"/>
          </a:p>
          <a:p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860" y="4021137"/>
            <a:ext cx="2405140" cy="28368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53630" y="243236"/>
            <a:ext cx="238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http://</a:t>
            </a:r>
            <a:r>
              <a:rPr lang="en-US" dirty="0" err="1" smtClean="0"/>
              <a:t>aka.ms</a:t>
            </a:r>
            <a:r>
              <a:rPr lang="en-US" dirty="0" smtClean="0"/>
              <a:t>/</a:t>
            </a:r>
            <a:r>
              <a:rPr lang="en-US" smtClean="0"/>
              <a:t>nodechi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34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here to help?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64" y="1309313"/>
            <a:ext cx="2079346" cy="20793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421" y="1309312"/>
            <a:ext cx="2048985" cy="20489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725" y="4065092"/>
            <a:ext cx="2048985" cy="21951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806" y="4065092"/>
            <a:ext cx="2195102" cy="21951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2807" y="1263630"/>
            <a:ext cx="2094667" cy="2094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1269" y="4065092"/>
            <a:ext cx="2074978" cy="219510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47911" y="3542209"/>
            <a:ext cx="238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Gabby </a:t>
            </a:r>
            <a:r>
              <a:rPr lang="en-US" smtClean="0"/>
              <a:t>-- Microsoft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886452" y="3524223"/>
            <a:ext cx="238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David -- Microsoft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47834" y="3524223"/>
            <a:ext cx="238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Mike -- </a:t>
            </a:r>
            <a:r>
              <a:rPr lang="en-US" dirty="0" err="1" smtClean="0"/>
              <a:t>TableXI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532731" y="6413745"/>
            <a:ext cx="238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Rachel -- Microsoft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886451" y="6413745"/>
            <a:ext cx="238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Jason -- Tapster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298051" y="6413745"/>
            <a:ext cx="238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Kevin -- Microsoft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553630" y="243236"/>
            <a:ext cx="238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http://</a:t>
            </a:r>
            <a:r>
              <a:rPr lang="en-US" dirty="0" err="1" smtClean="0"/>
              <a:t>aka.ms</a:t>
            </a:r>
            <a:r>
              <a:rPr lang="en-US" dirty="0" smtClean="0"/>
              <a:t>/</a:t>
            </a:r>
            <a:r>
              <a:rPr lang="en-US" smtClean="0"/>
              <a:t>nodechi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4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Node!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8196" y="1622613"/>
            <a:ext cx="10178322" cy="3593591"/>
          </a:xfrm>
        </p:spPr>
        <p:txBody>
          <a:bodyPr>
            <a:noAutofit/>
          </a:bodyPr>
          <a:lstStyle/>
          <a:p>
            <a:r>
              <a:rPr lang="en-US" sz="3000" dirty="0"/>
              <a:t>Be sure to have </a:t>
            </a:r>
            <a:r>
              <a:rPr lang="en-US" sz="3000" dirty="0" err="1"/>
              <a:t>Node.js</a:t>
            </a:r>
            <a:r>
              <a:rPr lang="en-US" sz="3000" dirty="0"/>
              <a:t> installed on your laptop. If not, head to </a:t>
            </a:r>
            <a:r>
              <a:rPr lang="en-US" sz="3000" dirty="0">
                <a:hlinkClick r:id="rId2"/>
              </a:rPr>
              <a:t>http://nodejs.org</a:t>
            </a:r>
            <a:endParaRPr lang="en-US" sz="3000" dirty="0"/>
          </a:p>
          <a:p>
            <a:r>
              <a:rPr lang="en-US" sz="3000" dirty="0" smtClean="0"/>
              <a:t>Needed Modules</a:t>
            </a:r>
          </a:p>
          <a:p>
            <a:pPr lvl="1"/>
            <a:r>
              <a:rPr lang="en-US" sz="3000" dirty="0" err="1" smtClean="0"/>
              <a:t>npm</a:t>
            </a:r>
            <a:r>
              <a:rPr lang="en-US" sz="3000" dirty="0" smtClean="0"/>
              <a:t> install –g particle-cli</a:t>
            </a:r>
          </a:p>
          <a:p>
            <a:pPr lvl="1"/>
            <a:r>
              <a:rPr lang="en-US" sz="3000" dirty="0" err="1" smtClean="0"/>
              <a:t>npm</a:t>
            </a:r>
            <a:r>
              <a:rPr lang="en-US" sz="3000" dirty="0" smtClean="0"/>
              <a:t> install –g </a:t>
            </a:r>
            <a:r>
              <a:rPr lang="en-US" sz="3000" dirty="0" err="1" smtClean="0"/>
              <a:t>johnny</a:t>
            </a:r>
            <a:r>
              <a:rPr lang="en-US" sz="3000" dirty="0" smtClean="0"/>
              <a:t>-five</a:t>
            </a:r>
          </a:p>
          <a:p>
            <a:pPr lvl="1"/>
            <a:r>
              <a:rPr lang="en-US" sz="3000" dirty="0" err="1" smtClean="0"/>
              <a:t>npm</a:t>
            </a:r>
            <a:r>
              <a:rPr lang="en-US" sz="3000" dirty="0" smtClean="0"/>
              <a:t> install –g particle-</a:t>
            </a:r>
            <a:r>
              <a:rPr lang="en-US" sz="3000" dirty="0" err="1" smtClean="0"/>
              <a:t>io</a:t>
            </a:r>
            <a:endParaRPr lang="en-US" sz="3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860" y="4021137"/>
            <a:ext cx="2405140" cy="28368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53630" y="243236"/>
            <a:ext cx="238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http://</a:t>
            </a:r>
            <a:r>
              <a:rPr lang="en-US" dirty="0" err="1" smtClean="0"/>
              <a:t>aka.ms</a:t>
            </a:r>
            <a:r>
              <a:rPr lang="en-US" dirty="0" smtClean="0"/>
              <a:t>/</a:t>
            </a:r>
            <a:r>
              <a:rPr lang="en-US" smtClean="0"/>
              <a:t>nodechi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695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particle!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989293"/>
          </a:xfrm>
        </p:spPr>
        <p:txBody>
          <a:bodyPr>
            <a:normAutofit/>
          </a:bodyPr>
          <a:lstStyle/>
          <a:p>
            <a:r>
              <a:rPr lang="en-US" sz="3000" dirty="0" smtClean="0"/>
              <a:t>Grab </a:t>
            </a:r>
            <a:r>
              <a:rPr lang="en-US" sz="3000" dirty="0" smtClean="0"/>
              <a:t>a partner</a:t>
            </a:r>
          </a:p>
          <a:p>
            <a:r>
              <a:rPr lang="en-US" sz="3000" dirty="0" smtClean="0"/>
              <a:t>Grab a Particle Photon kit</a:t>
            </a:r>
          </a:p>
          <a:p>
            <a:r>
              <a:rPr lang="en-US" sz="3000" dirty="0" smtClean="0"/>
              <a:t>Head to </a:t>
            </a:r>
            <a:r>
              <a:rPr lang="en-US" sz="3000" dirty="0" smtClean="0">
                <a:hlinkClick r:id="rId2"/>
              </a:rPr>
              <a:t>http://</a:t>
            </a:r>
            <a:r>
              <a:rPr lang="en-US" sz="3000" dirty="0" smtClean="0">
                <a:hlinkClick r:id="rId2"/>
              </a:rPr>
              <a:t>aka.ms/p-setup</a:t>
            </a:r>
            <a:endParaRPr lang="en-US" sz="3000" dirty="0" smtClean="0"/>
          </a:p>
          <a:p>
            <a:r>
              <a:rPr lang="en-US" sz="3000" dirty="0" smtClean="0"/>
              <a:t>Head to </a:t>
            </a:r>
            <a:r>
              <a:rPr lang="en-US" sz="3000" dirty="0" smtClean="0">
                <a:hlinkClick r:id="rId3"/>
              </a:rPr>
              <a:t>http://build.particle.io</a:t>
            </a:r>
            <a:r>
              <a:rPr lang="en-US" sz="3000" dirty="0" smtClean="0"/>
              <a:t> </a:t>
            </a:r>
          </a:p>
          <a:p>
            <a:pPr lvl="1"/>
            <a:r>
              <a:rPr lang="en-US" sz="3000" dirty="0"/>
              <a:t> </a:t>
            </a:r>
            <a:r>
              <a:rPr lang="en-US" sz="3000" dirty="0" smtClean="0"/>
              <a:t>Create Username and Password</a:t>
            </a:r>
          </a:p>
          <a:p>
            <a:pPr lvl="1"/>
            <a:r>
              <a:rPr lang="en-US" sz="3000" dirty="0" smtClean="0"/>
              <a:t>Explore !!!</a:t>
            </a:r>
            <a:endParaRPr lang="en-US" sz="3000" dirty="0" smtClean="0"/>
          </a:p>
          <a:p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860" y="4021137"/>
            <a:ext cx="2405140" cy="28368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53630" y="243236"/>
            <a:ext cx="238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http://</a:t>
            </a:r>
            <a:r>
              <a:rPr lang="en-US" dirty="0" err="1" smtClean="0"/>
              <a:t>aka.ms</a:t>
            </a:r>
            <a:r>
              <a:rPr lang="en-US" dirty="0" smtClean="0"/>
              <a:t>/</a:t>
            </a:r>
            <a:r>
              <a:rPr lang="en-US" smtClean="0"/>
              <a:t>nodechi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50306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71</TotalTime>
  <Words>330</Words>
  <Application>Microsoft Macintosh PowerPoint</Application>
  <PresentationFormat>Widescreen</PresentationFormat>
  <Paragraphs>72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Gill Sans MT</vt:lpstr>
      <vt:lpstr>Impact</vt:lpstr>
      <vt:lpstr>Wingdings</vt:lpstr>
      <vt:lpstr>Arial</vt:lpstr>
      <vt:lpstr>Badge</vt:lpstr>
      <vt:lpstr>International NodeBots Day</vt:lpstr>
      <vt:lpstr>What is a nodeBot?</vt:lpstr>
      <vt:lpstr>Johnny-Five</vt:lpstr>
      <vt:lpstr>VoodooSpark &amp; Particle.IO</vt:lpstr>
      <vt:lpstr>What are we doing today?</vt:lpstr>
      <vt:lpstr>What are we doing today?</vt:lpstr>
      <vt:lpstr>Who is here to help?</vt:lpstr>
      <vt:lpstr>Get Node!</vt:lpstr>
      <vt:lpstr>Get particle!</vt:lpstr>
      <vt:lpstr>Get voodoospark!</vt:lpstr>
      <vt:lpstr>Hello World!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International NodeBots Day</dc:title>
  <dc:creator>Gabrielle Creve-Coeur</dc:creator>
  <cp:lastModifiedBy>Gabrielle Creve-Coeur</cp:lastModifiedBy>
  <cp:revision>9</cp:revision>
  <dcterms:created xsi:type="dcterms:W3CDTF">2016-07-06T19:17:12Z</dcterms:created>
  <dcterms:modified xsi:type="dcterms:W3CDTF">2016-07-30T06:55:45Z</dcterms:modified>
</cp:coreProperties>
</file>